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523F-E2A9-4873-B386-118F167EF805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01FE9822-B36A-4AD8-B49B-DAEEF3F359E1}">
      <dgm:prSet/>
      <dgm:spPr/>
      <dgm:t>
        <a:bodyPr/>
        <a:lstStyle/>
        <a:p>
          <a:pPr rtl="0"/>
          <a:r>
            <a:rPr lang="nl-NL" dirty="0" smtClean="0"/>
            <a:t>Thema 4 Seksualiteit en relaties</a:t>
          </a:r>
          <a:endParaRPr lang="nl-NL" dirty="0"/>
        </a:p>
      </dgm:t>
    </dgm:pt>
    <dgm:pt modelId="{1A2A41C3-AFC0-4973-9B77-4EB5B0505A80}" type="parTrans" cxnId="{7D526D87-28A6-4190-A7E2-5EE47B98987E}">
      <dgm:prSet/>
      <dgm:spPr/>
      <dgm:t>
        <a:bodyPr/>
        <a:lstStyle/>
        <a:p>
          <a:endParaRPr lang="nl-NL"/>
        </a:p>
      </dgm:t>
    </dgm:pt>
    <dgm:pt modelId="{1FCDC39B-4839-4799-BAB1-764856725E00}" type="sibTrans" cxnId="{7D526D87-28A6-4190-A7E2-5EE47B98987E}">
      <dgm:prSet/>
      <dgm:spPr/>
      <dgm:t>
        <a:bodyPr/>
        <a:lstStyle/>
        <a:p>
          <a:endParaRPr lang="nl-NL"/>
        </a:p>
      </dgm:t>
    </dgm:pt>
    <dgm:pt modelId="{B7B85CE7-E3FE-4E75-8321-D0063942CC1D}" type="pres">
      <dgm:prSet presAssocID="{BA96523F-E2A9-4873-B386-118F167EF805}" presName="linear" presStyleCnt="0">
        <dgm:presLayoutVars>
          <dgm:animLvl val="lvl"/>
          <dgm:resizeHandles val="exact"/>
        </dgm:presLayoutVars>
      </dgm:prSet>
      <dgm:spPr/>
    </dgm:pt>
    <dgm:pt modelId="{85CDA5C8-1BC0-4406-8B2B-CE33A4E29203}" type="pres">
      <dgm:prSet presAssocID="{01FE9822-B36A-4AD8-B49B-DAEEF3F359E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0A809CB-047F-42B8-A8C9-5D3E42F76ED4}" type="presOf" srcId="{01FE9822-B36A-4AD8-B49B-DAEEF3F359E1}" destId="{85CDA5C8-1BC0-4406-8B2B-CE33A4E29203}" srcOrd="0" destOrd="0" presId="urn:microsoft.com/office/officeart/2005/8/layout/vList2"/>
    <dgm:cxn modelId="{40B6B1DC-90BB-4DAE-87BF-9B2EFAC6CCCD}" type="presOf" srcId="{BA96523F-E2A9-4873-B386-118F167EF805}" destId="{B7B85CE7-E3FE-4E75-8321-D0063942CC1D}" srcOrd="0" destOrd="0" presId="urn:microsoft.com/office/officeart/2005/8/layout/vList2"/>
    <dgm:cxn modelId="{7D526D87-28A6-4190-A7E2-5EE47B98987E}" srcId="{BA96523F-E2A9-4873-B386-118F167EF805}" destId="{01FE9822-B36A-4AD8-B49B-DAEEF3F359E1}" srcOrd="0" destOrd="0" parTransId="{1A2A41C3-AFC0-4973-9B77-4EB5B0505A80}" sibTransId="{1FCDC39B-4839-4799-BAB1-764856725E00}"/>
    <dgm:cxn modelId="{5138CBA9-EADD-4761-8AEE-435B059B3C5F}" type="presParOf" srcId="{B7B85CE7-E3FE-4E75-8321-D0063942CC1D}" destId="{85CDA5C8-1BC0-4406-8B2B-CE33A4E292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DAF484-04AE-4607-ACC8-F7260E75F82F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B001A011-14CD-4BCD-92C3-6428BE5CED75}">
      <dgm:prSet/>
      <dgm:spPr/>
      <dgm:t>
        <a:bodyPr/>
        <a:lstStyle/>
        <a:p>
          <a:pPr algn="ctr" rtl="0"/>
          <a:r>
            <a:rPr lang="nl-NL" dirty="0" smtClean="0"/>
            <a:t>Wat is een maagd?</a:t>
          </a:r>
          <a:endParaRPr lang="nl-NL" dirty="0"/>
        </a:p>
      </dgm:t>
    </dgm:pt>
    <dgm:pt modelId="{F0475596-C348-4AB5-A550-68B6DC1936D9}" type="parTrans" cxnId="{541F8C8C-E178-44D7-A778-41CDD27BC066}">
      <dgm:prSet/>
      <dgm:spPr/>
      <dgm:t>
        <a:bodyPr/>
        <a:lstStyle/>
        <a:p>
          <a:pPr algn="ctr"/>
          <a:endParaRPr lang="nl-NL"/>
        </a:p>
      </dgm:t>
    </dgm:pt>
    <dgm:pt modelId="{480AE8B7-91D3-4A90-8706-D016CE7E422F}" type="sibTrans" cxnId="{541F8C8C-E178-44D7-A778-41CDD27BC066}">
      <dgm:prSet/>
      <dgm:spPr/>
      <dgm:t>
        <a:bodyPr/>
        <a:lstStyle/>
        <a:p>
          <a:pPr algn="ctr"/>
          <a:endParaRPr lang="nl-NL"/>
        </a:p>
      </dgm:t>
    </dgm:pt>
    <dgm:pt modelId="{819CA42A-1B2B-4CC8-BA32-BE9DD9D66DFE}">
      <dgm:prSet/>
      <dgm:spPr/>
      <dgm:t>
        <a:bodyPr/>
        <a:lstStyle/>
        <a:p>
          <a:pPr algn="ctr" rtl="0"/>
          <a:r>
            <a:rPr lang="nl-NL" dirty="0" smtClean="0"/>
            <a:t>Wat is het maagdenvlies?</a:t>
          </a:r>
          <a:endParaRPr lang="nl-NL" dirty="0"/>
        </a:p>
      </dgm:t>
    </dgm:pt>
    <dgm:pt modelId="{1CFAE022-9CC6-43E3-8422-95E619194D56}" type="parTrans" cxnId="{E8F16B74-3086-4F73-BEBB-996C8BF156E2}">
      <dgm:prSet/>
      <dgm:spPr/>
      <dgm:t>
        <a:bodyPr/>
        <a:lstStyle/>
        <a:p>
          <a:pPr algn="ctr"/>
          <a:endParaRPr lang="nl-NL"/>
        </a:p>
      </dgm:t>
    </dgm:pt>
    <dgm:pt modelId="{CF02157E-D226-473A-A086-110BB80FFB8C}" type="sibTrans" cxnId="{E8F16B74-3086-4F73-BEBB-996C8BF156E2}">
      <dgm:prSet/>
      <dgm:spPr/>
      <dgm:t>
        <a:bodyPr/>
        <a:lstStyle/>
        <a:p>
          <a:pPr algn="ctr"/>
          <a:endParaRPr lang="nl-NL"/>
        </a:p>
      </dgm:t>
    </dgm:pt>
    <dgm:pt modelId="{1725E48C-774A-4337-8DDB-50DA979E2E9C}" type="pres">
      <dgm:prSet presAssocID="{2BDAF484-04AE-4607-ACC8-F7260E75F82F}" presName="linear" presStyleCnt="0">
        <dgm:presLayoutVars>
          <dgm:animLvl val="lvl"/>
          <dgm:resizeHandles val="exact"/>
        </dgm:presLayoutVars>
      </dgm:prSet>
      <dgm:spPr/>
    </dgm:pt>
    <dgm:pt modelId="{6885B31B-94DC-4A2A-9629-024A9CF3360E}" type="pres">
      <dgm:prSet presAssocID="{B001A011-14CD-4BCD-92C3-6428BE5CED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778D62-1D70-488D-B949-614C94DB6BE2}" type="pres">
      <dgm:prSet presAssocID="{480AE8B7-91D3-4A90-8706-D016CE7E422F}" presName="spacer" presStyleCnt="0"/>
      <dgm:spPr/>
    </dgm:pt>
    <dgm:pt modelId="{0C3078B9-4BED-4744-963F-A4C9CE8F71E1}" type="pres">
      <dgm:prSet presAssocID="{819CA42A-1B2B-4CC8-BA32-BE9DD9D66D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1F8C8C-E178-44D7-A778-41CDD27BC066}" srcId="{2BDAF484-04AE-4607-ACC8-F7260E75F82F}" destId="{B001A011-14CD-4BCD-92C3-6428BE5CED75}" srcOrd="0" destOrd="0" parTransId="{F0475596-C348-4AB5-A550-68B6DC1936D9}" sibTransId="{480AE8B7-91D3-4A90-8706-D016CE7E422F}"/>
    <dgm:cxn modelId="{6EA3D949-9456-413D-9CF0-2739BA01A7E2}" type="presOf" srcId="{2BDAF484-04AE-4607-ACC8-F7260E75F82F}" destId="{1725E48C-774A-4337-8DDB-50DA979E2E9C}" srcOrd="0" destOrd="0" presId="urn:microsoft.com/office/officeart/2005/8/layout/vList2"/>
    <dgm:cxn modelId="{E8F16B74-3086-4F73-BEBB-996C8BF156E2}" srcId="{2BDAF484-04AE-4607-ACC8-F7260E75F82F}" destId="{819CA42A-1B2B-4CC8-BA32-BE9DD9D66DFE}" srcOrd="1" destOrd="0" parTransId="{1CFAE022-9CC6-43E3-8422-95E619194D56}" sibTransId="{CF02157E-D226-473A-A086-110BB80FFB8C}"/>
    <dgm:cxn modelId="{9EE6E508-674B-4254-BBF8-9D7DA1DB722C}" type="presOf" srcId="{B001A011-14CD-4BCD-92C3-6428BE5CED75}" destId="{6885B31B-94DC-4A2A-9629-024A9CF3360E}" srcOrd="0" destOrd="0" presId="urn:microsoft.com/office/officeart/2005/8/layout/vList2"/>
    <dgm:cxn modelId="{08276A61-D96D-4586-A83E-5D8094A62481}" type="presOf" srcId="{819CA42A-1B2B-4CC8-BA32-BE9DD9D66DFE}" destId="{0C3078B9-4BED-4744-963F-A4C9CE8F71E1}" srcOrd="0" destOrd="0" presId="urn:microsoft.com/office/officeart/2005/8/layout/vList2"/>
    <dgm:cxn modelId="{A613886D-ED5E-4166-B221-3C9638EB6F4C}" type="presParOf" srcId="{1725E48C-774A-4337-8DDB-50DA979E2E9C}" destId="{6885B31B-94DC-4A2A-9629-024A9CF3360E}" srcOrd="0" destOrd="0" presId="urn:microsoft.com/office/officeart/2005/8/layout/vList2"/>
    <dgm:cxn modelId="{B37262C1-375A-45A3-A646-0BEE23F5C633}" type="presParOf" srcId="{1725E48C-774A-4337-8DDB-50DA979E2E9C}" destId="{8E778D62-1D70-488D-B949-614C94DB6BE2}" srcOrd="1" destOrd="0" presId="urn:microsoft.com/office/officeart/2005/8/layout/vList2"/>
    <dgm:cxn modelId="{982CF077-5492-4CD7-94A7-A36D2A8FD0E3}" type="presParOf" srcId="{1725E48C-774A-4337-8DDB-50DA979E2E9C}" destId="{0C3078B9-4BED-4744-963F-A4C9CE8F71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38CB5-8029-4902-9E2E-E20CAF0C0A8E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9EF43DB-CE39-444D-8C20-6E0B1A8BED0A}">
      <dgm:prSet/>
      <dgm:spPr/>
      <dgm:t>
        <a:bodyPr/>
        <a:lstStyle/>
        <a:p>
          <a:pPr algn="ctr" rtl="0"/>
          <a:r>
            <a:rPr lang="nl-NL" dirty="0" smtClean="0"/>
            <a:t>§3 + § 4 Penis en vagina en zo</a:t>
          </a:r>
          <a:endParaRPr lang="nl-NL" dirty="0"/>
        </a:p>
      </dgm:t>
    </dgm:pt>
    <dgm:pt modelId="{53F182C0-7147-4525-8B4F-EDEEB6077B9B}" type="parTrans" cxnId="{350ACA2C-99D9-4943-9DD0-21B33B156C04}">
      <dgm:prSet/>
      <dgm:spPr/>
      <dgm:t>
        <a:bodyPr/>
        <a:lstStyle/>
        <a:p>
          <a:endParaRPr lang="nl-NL"/>
        </a:p>
      </dgm:t>
    </dgm:pt>
    <dgm:pt modelId="{4D8A85CB-C052-4FE5-AE0D-ED00E415D18A}" type="sibTrans" cxnId="{350ACA2C-99D9-4943-9DD0-21B33B156C04}">
      <dgm:prSet/>
      <dgm:spPr/>
      <dgm:t>
        <a:bodyPr/>
        <a:lstStyle/>
        <a:p>
          <a:endParaRPr lang="nl-NL"/>
        </a:p>
      </dgm:t>
    </dgm:pt>
    <dgm:pt modelId="{66CD49C6-E2C7-4060-8B3E-BDE41C69B542}" type="pres">
      <dgm:prSet presAssocID="{CFB38CB5-8029-4902-9E2E-E20CAF0C0A8E}" presName="linear" presStyleCnt="0">
        <dgm:presLayoutVars>
          <dgm:animLvl val="lvl"/>
          <dgm:resizeHandles val="exact"/>
        </dgm:presLayoutVars>
      </dgm:prSet>
      <dgm:spPr/>
    </dgm:pt>
    <dgm:pt modelId="{5E99DE49-AFBA-437B-9F4D-F6A96D9D0E9C}" type="pres">
      <dgm:prSet presAssocID="{F9EF43DB-CE39-444D-8C20-6E0B1A8BED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50ACA2C-99D9-4943-9DD0-21B33B156C04}" srcId="{CFB38CB5-8029-4902-9E2E-E20CAF0C0A8E}" destId="{F9EF43DB-CE39-444D-8C20-6E0B1A8BED0A}" srcOrd="0" destOrd="0" parTransId="{53F182C0-7147-4525-8B4F-EDEEB6077B9B}" sibTransId="{4D8A85CB-C052-4FE5-AE0D-ED00E415D18A}"/>
    <dgm:cxn modelId="{1206DC35-B3FE-474C-BF9A-7C8EBBBDEEC5}" type="presOf" srcId="{F9EF43DB-CE39-444D-8C20-6E0B1A8BED0A}" destId="{5E99DE49-AFBA-437B-9F4D-F6A96D9D0E9C}" srcOrd="0" destOrd="0" presId="urn:microsoft.com/office/officeart/2005/8/layout/vList2"/>
    <dgm:cxn modelId="{A8DFBC51-7D9B-4355-8EBE-FF2CF42467FA}" type="presOf" srcId="{CFB38CB5-8029-4902-9E2E-E20CAF0C0A8E}" destId="{66CD49C6-E2C7-4060-8B3E-BDE41C69B542}" srcOrd="0" destOrd="0" presId="urn:microsoft.com/office/officeart/2005/8/layout/vList2"/>
    <dgm:cxn modelId="{4CE891B9-62AE-42C7-8260-63BD814B53D2}" type="presParOf" srcId="{66CD49C6-E2C7-4060-8B3E-BDE41C69B542}" destId="{5E99DE49-AFBA-437B-9F4D-F6A96D9D0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55A73-A56C-421D-9B0C-13FE6CEB6DA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22E41B33-980C-4E26-86FE-51F5A1E95298}">
      <dgm:prSet/>
      <dgm:spPr/>
      <dgm:t>
        <a:bodyPr/>
        <a:lstStyle/>
        <a:p>
          <a:pPr algn="ctr" rtl="0"/>
          <a:r>
            <a:rPr lang="nl-NL" dirty="0" smtClean="0"/>
            <a:t>Penis en zo</a:t>
          </a:r>
          <a:endParaRPr lang="nl-NL" dirty="0"/>
        </a:p>
      </dgm:t>
    </dgm:pt>
    <dgm:pt modelId="{40D2F733-4340-44F5-86E3-A6FEBB676665}" type="parTrans" cxnId="{C0AF39F4-995B-4A04-8523-5A1A2027DB1F}">
      <dgm:prSet/>
      <dgm:spPr/>
      <dgm:t>
        <a:bodyPr/>
        <a:lstStyle/>
        <a:p>
          <a:endParaRPr lang="nl-NL"/>
        </a:p>
      </dgm:t>
    </dgm:pt>
    <dgm:pt modelId="{8C0E2ABB-B194-4E67-92DC-CBB503D0B494}" type="sibTrans" cxnId="{C0AF39F4-995B-4A04-8523-5A1A2027DB1F}">
      <dgm:prSet/>
      <dgm:spPr/>
      <dgm:t>
        <a:bodyPr/>
        <a:lstStyle/>
        <a:p>
          <a:endParaRPr lang="nl-NL"/>
        </a:p>
      </dgm:t>
    </dgm:pt>
    <dgm:pt modelId="{774F7644-A2D5-4BE8-A541-CE62DE4C13BC}" type="pres">
      <dgm:prSet presAssocID="{E7155A73-A56C-421D-9B0C-13FE6CEB6DA6}" presName="linear" presStyleCnt="0">
        <dgm:presLayoutVars>
          <dgm:animLvl val="lvl"/>
          <dgm:resizeHandles val="exact"/>
        </dgm:presLayoutVars>
      </dgm:prSet>
      <dgm:spPr/>
    </dgm:pt>
    <dgm:pt modelId="{0ED4DC39-56B8-40D9-BCDA-39163E0367F3}" type="pres">
      <dgm:prSet presAssocID="{22E41B33-980C-4E26-86FE-51F5A1E952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17F536A-19FA-48CF-B5B2-31EE40D7D0E3}" type="presOf" srcId="{22E41B33-980C-4E26-86FE-51F5A1E95298}" destId="{0ED4DC39-56B8-40D9-BCDA-39163E0367F3}" srcOrd="0" destOrd="0" presId="urn:microsoft.com/office/officeart/2005/8/layout/vList2"/>
    <dgm:cxn modelId="{C0AF39F4-995B-4A04-8523-5A1A2027DB1F}" srcId="{E7155A73-A56C-421D-9B0C-13FE6CEB6DA6}" destId="{22E41B33-980C-4E26-86FE-51F5A1E95298}" srcOrd="0" destOrd="0" parTransId="{40D2F733-4340-44F5-86E3-A6FEBB676665}" sibTransId="{8C0E2ABB-B194-4E67-92DC-CBB503D0B494}"/>
    <dgm:cxn modelId="{A9B46A9F-C9EF-4594-B754-3AE5898A0307}" type="presOf" srcId="{E7155A73-A56C-421D-9B0C-13FE6CEB6DA6}" destId="{774F7644-A2D5-4BE8-A541-CE62DE4C13BC}" srcOrd="0" destOrd="0" presId="urn:microsoft.com/office/officeart/2005/8/layout/vList2"/>
    <dgm:cxn modelId="{0FC8AE6E-F7F3-4DC7-B360-A40A163D11B6}" type="presParOf" srcId="{774F7644-A2D5-4BE8-A541-CE62DE4C13BC}" destId="{0ED4DC39-56B8-40D9-BCDA-39163E036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D84B8-AA52-4ADF-977A-DD91F77F524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1BB5793F-242C-4A00-82CB-E506CA7F0202}">
      <dgm:prSet/>
      <dgm:spPr/>
      <dgm:t>
        <a:bodyPr/>
        <a:lstStyle/>
        <a:p>
          <a:pPr algn="ctr" rtl="0"/>
          <a:r>
            <a:rPr lang="nl-NL" dirty="0" smtClean="0"/>
            <a:t>Sperma</a:t>
          </a:r>
          <a:endParaRPr lang="nl-NL" dirty="0"/>
        </a:p>
      </dgm:t>
    </dgm:pt>
    <dgm:pt modelId="{E3375248-3023-4790-A3A7-222CB95FF790}" type="parTrans" cxnId="{BC09E879-7D5C-4C6B-86C3-F82E2C320B58}">
      <dgm:prSet/>
      <dgm:spPr/>
      <dgm:t>
        <a:bodyPr/>
        <a:lstStyle/>
        <a:p>
          <a:endParaRPr lang="nl-NL"/>
        </a:p>
      </dgm:t>
    </dgm:pt>
    <dgm:pt modelId="{2C3C0E77-3BF0-42B4-8E9C-37BCC60E4A49}" type="sibTrans" cxnId="{BC09E879-7D5C-4C6B-86C3-F82E2C320B58}">
      <dgm:prSet/>
      <dgm:spPr/>
      <dgm:t>
        <a:bodyPr/>
        <a:lstStyle/>
        <a:p>
          <a:endParaRPr lang="nl-NL"/>
        </a:p>
      </dgm:t>
    </dgm:pt>
    <dgm:pt modelId="{CB858E2A-46FC-497B-88FC-4A747778C9B6}" type="pres">
      <dgm:prSet presAssocID="{8AAD84B8-AA52-4ADF-977A-DD91F77F5243}" presName="linear" presStyleCnt="0">
        <dgm:presLayoutVars>
          <dgm:animLvl val="lvl"/>
          <dgm:resizeHandles val="exact"/>
        </dgm:presLayoutVars>
      </dgm:prSet>
      <dgm:spPr/>
    </dgm:pt>
    <dgm:pt modelId="{9DF2EF97-959E-45AB-BD14-86FFBE0AFE50}" type="pres">
      <dgm:prSet presAssocID="{1BB5793F-242C-4A00-82CB-E506CA7F02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09E879-7D5C-4C6B-86C3-F82E2C320B58}" srcId="{8AAD84B8-AA52-4ADF-977A-DD91F77F5243}" destId="{1BB5793F-242C-4A00-82CB-E506CA7F0202}" srcOrd="0" destOrd="0" parTransId="{E3375248-3023-4790-A3A7-222CB95FF790}" sibTransId="{2C3C0E77-3BF0-42B4-8E9C-37BCC60E4A49}"/>
    <dgm:cxn modelId="{C5A6DB62-E106-4105-8144-04643B69D34D}" type="presOf" srcId="{8AAD84B8-AA52-4ADF-977A-DD91F77F5243}" destId="{CB858E2A-46FC-497B-88FC-4A747778C9B6}" srcOrd="0" destOrd="0" presId="urn:microsoft.com/office/officeart/2005/8/layout/vList2"/>
    <dgm:cxn modelId="{4B79978E-A31F-4243-8BC2-020752110E9F}" type="presOf" srcId="{1BB5793F-242C-4A00-82CB-E506CA7F0202}" destId="{9DF2EF97-959E-45AB-BD14-86FFBE0AFE50}" srcOrd="0" destOrd="0" presId="urn:microsoft.com/office/officeart/2005/8/layout/vList2"/>
    <dgm:cxn modelId="{DA00B449-2FB9-4B81-AF32-2A85F61C8F36}" type="presParOf" srcId="{CB858E2A-46FC-497B-88FC-4A747778C9B6}" destId="{9DF2EF97-959E-45AB-BD14-86FFBE0AFE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30064E-F97A-491A-965C-4C71D9B4A0A6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DDC0B609-8C1D-44F3-AB07-F7392C69D482}">
      <dgm:prSet/>
      <dgm:spPr/>
      <dgm:t>
        <a:bodyPr/>
        <a:lstStyle/>
        <a:p>
          <a:pPr algn="ctr" rtl="0"/>
          <a:r>
            <a:rPr lang="nl-NL" dirty="0" smtClean="0"/>
            <a:t>1. Zaadcellen uit de bijbal</a:t>
          </a:r>
          <a:endParaRPr lang="nl-NL" dirty="0"/>
        </a:p>
      </dgm:t>
    </dgm:pt>
    <dgm:pt modelId="{940D9834-961D-433C-9E0D-007380017CDD}" type="parTrans" cxnId="{C40227BF-E9C6-43AC-B990-23701EF935DB}">
      <dgm:prSet/>
      <dgm:spPr/>
      <dgm:t>
        <a:bodyPr/>
        <a:lstStyle/>
        <a:p>
          <a:pPr algn="ctr"/>
          <a:endParaRPr lang="nl-NL"/>
        </a:p>
      </dgm:t>
    </dgm:pt>
    <dgm:pt modelId="{50B0BF7B-8162-43C9-BE97-76B49CF8DF43}" type="sibTrans" cxnId="{C40227BF-E9C6-43AC-B990-23701EF935DB}">
      <dgm:prSet/>
      <dgm:spPr/>
      <dgm:t>
        <a:bodyPr/>
        <a:lstStyle/>
        <a:p>
          <a:pPr algn="ctr"/>
          <a:endParaRPr lang="nl-NL"/>
        </a:p>
      </dgm:t>
    </dgm:pt>
    <dgm:pt modelId="{82060C0E-09BE-4A71-A124-0F171423AD2F}">
      <dgm:prSet/>
      <dgm:spPr/>
      <dgm:t>
        <a:bodyPr/>
        <a:lstStyle/>
        <a:p>
          <a:pPr algn="ctr" rtl="0"/>
          <a:r>
            <a:rPr lang="nl-NL" dirty="0" smtClean="0"/>
            <a:t>2. Vocht uit de zaadblaasjes</a:t>
          </a:r>
          <a:endParaRPr lang="nl-NL" dirty="0"/>
        </a:p>
      </dgm:t>
    </dgm:pt>
    <dgm:pt modelId="{3B38FC75-F914-4557-8C8B-B9D598C289A2}" type="parTrans" cxnId="{7A77C4A3-B822-4019-BF6C-5D010640841A}">
      <dgm:prSet/>
      <dgm:spPr/>
      <dgm:t>
        <a:bodyPr/>
        <a:lstStyle/>
        <a:p>
          <a:pPr algn="ctr"/>
          <a:endParaRPr lang="nl-NL"/>
        </a:p>
      </dgm:t>
    </dgm:pt>
    <dgm:pt modelId="{3E45413F-9F50-4C2C-9F2B-F9B3270F9570}" type="sibTrans" cxnId="{7A77C4A3-B822-4019-BF6C-5D010640841A}">
      <dgm:prSet/>
      <dgm:spPr/>
      <dgm:t>
        <a:bodyPr/>
        <a:lstStyle/>
        <a:p>
          <a:pPr algn="ctr"/>
          <a:endParaRPr lang="nl-NL"/>
        </a:p>
      </dgm:t>
    </dgm:pt>
    <dgm:pt modelId="{CDDD9963-6A39-498D-B59B-6DAFF3FCB635}">
      <dgm:prSet/>
      <dgm:spPr/>
      <dgm:t>
        <a:bodyPr/>
        <a:lstStyle/>
        <a:p>
          <a:pPr algn="ctr" rtl="0"/>
          <a:r>
            <a:rPr lang="nl-NL" dirty="0" smtClean="0"/>
            <a:t>Functie: beter bewegen</a:t>
          </a:r>
          <a:endParaRPr lang="nl-NL" dirty="0"/>
        </a:p>
      </dgm:t>
    </dgm:pt>
    <dgm:pt modelId="{6DC7BF5C-54C4-464B-908E-3892C04A9AE2}" type="parTrans" cxnId="{2098A1C6-6DD7-42C2-BFE6-92B79C66051B}">
      <dgm:prSet/>
      <dgm:spPr/>
      <dgm:t>
        <a:bodyPr/>
        <a:lstStyle/>
        <a:p>
          <a:pPr algn="ctr"/>
          <a:endParaRPr lang="nl-NL"/>
        </a:p>
      </dgm:t>
    </dgm:pt>
    <dgm:pt modelId="{26E05C02-D0B4-4FFC-A39F-B4A82B50EA62}" type="sibTrans" cxnId="{2098A1C6-6DD7-42C2-BFE6-92B79C66051B}">
      <dgm:prSet/>
      <dgm:spPr/>
      <dgm:t>
        <a:bodyPr/>
        <a:lstStyle/>
        <a:p>
          <a:pPr algn="ctr"/>
          <a:endParaRPr lang="nl-NL"/>
        </a:p>
      </dgm:t>
    </dgm:pt>
    <dgm:pt modelId="{999535E0-8E2C-4160-8D4A-FCE3B502796D}">
      <dgm:prSet/>
      <dgm:spPr/>
      <dgm:t>
        <a:bodyPr/>
        <a:lstStyle/>
        <a:p>
          <a:pPr algn="ctr" rtl="0"/>
          <a:r>
            <a:rPr lang="nl-NL" dirty="0" smtClean="0"/>
            <a:t>3. Vocht uit de prostaat</a:t>
          </a:r>
          <a:endParaRPr lang="nl-NL" dirty="0"/>
        </a:p>
      </dgm:t>
    </dgm:pt>
    <dgm:pt modelId="{71B47F8E-62D0-49B9-BD34-52FEB0BA6157}" type="parTrans" cxnId="{B52EBE5C-3661-49ED-A063-41065953C6CA}">
      <dgm:prSet/>
      <dgm:spPr/>
      <dgm:t>
        <a:bodyPr/>
        <a:lstStyle/>
        <a:p>
          <a:pPr algn="ctr"/>
          <a:endParaRPr lang="nl-NL"/>
        </a:p>
      </dgm:t>
    </dgm:pt>
    <dgm:pt modelId="{D3FAB756-88C6-4458-BEFB-614F90DDC4F8}" type="sibTrans" cxnId="{B52EBE5C-3661-49ED-A063-41065953C6CA}">
      <dgm:prSet/>
      <dgm:spPr/>
      <dgm:t>
        <a:bodyPr/>
        <a:lstStyle/>
        <a:p>
          <a:pPr algn="ctr"/>
          <a:endParaRPr lang="nl-NL"/>
        </a:p>
      </dgm:t>
    </dgm:pt>
    <dgm:pt modelId="{F424E840-C71F-4D01-9382-C0BAEDDA951A}">
      <dgm:prSet/>
      <dgm:spPr/>
      <dgm:t>
        <a:bodyPr/>
        <a:lstStyle/>
        <a:p>
          <a:pPr algn="ctr" rtl="0"/>
          <a:r>
            <a:rPr lang="nl-NL" dirty="0" smtClean="0"/>
            <a:t>Functie: voedingsstoffen</a:t>
          </a:r>
          <a:endParaRPr lang="nl-NL" dirty="0"/>
        </a:p>
      </dgm:t>
    </dgm:pt>
    <dgm:pt modelId="{ACE6AE5F-6B27-4BCF-9C90-501618EA50FF}" type="parTrans" cxnId="{120EB593-CB6C-476A-8BEF-C3E565ABDA9E}">
      <dgm:prSet/>
      <dgm:spPr/>
      <dgm:t>
        <a:bodyPr/>
        <a:lstStyle/>
        <a:p>
          <a:pPr algn="ctr"/>
          <a:endParaRPr lang="nl-NL"/>
        </a:p>
      </dgm:t>
    </dgm:pt>
    <dgm:pt modelId="{C1CC70D0-19E0-446A-9C3B-8CA1FB9C92FC}" type="sibTrans" cxnId="{120EB593-CB6C-476A-8BEF-C3E565ABDA9E}">
      <dgm:prSet/>
      <dgm:spPr/>
      <dgm:t>
        <a:bodyPr/>
        <a:lstStyle/>
        <a:p>
          <a:pPr algn="ctr"/>
          <a:endParaRPr lang="nl-NL"/>
        </a:p>
      </dgm:t>
    </dgm:pt>
    <dgm:pt modelId="{11B4F3CA-3967-4407-8EDD-9F7ED5EE2E08}">
      <dgm:prSet/>
      <dgm:spPr/>
      <dgm:t>
        <a:bodyPr/>
        <a:lstStyle/>
        <a:p>
          <a:pPr algn="ctr" rtl="0"/>
          <a:r>
            <a:rPr lang="nl-NL" dirty="0" smtClean="0"/>
            <a:t>Miljoenen zaadcellen per dag</a:t>
          </a:r>
          <a:endParaRPr lang="nl-NL" dirty="0"/>
        </a:p>
      </dgm:t>
    </dgm:pt>
    <dgm:pt modelId="{F12CF641-30C7-4EE3-82BE-A8F42B9E1154}" type="parTrans" cxnId="{677634FE-BE7F-4D14-8552-8329B374B145}">
      <dgm:prSet/>
      <dgm:spPr/>
      <dgm:t>
        <a:bodyPr/>
        <a:lstStyle/>
        <a:p>
          <a:pPr algn="ctr"/>
          <a:endParaRPr lang="nl-NL"/>
        </a:p>
      </dgm:t>
    </dgm:pt>
    <dgm:pt modelId="{E69E579C-55AE-4CDF-8F23-8DB92EEB5FCB}" type="sibTrans" cxnId="{677634FE-BE7F-4D14-8552-8329B374B145}">
      <dgm:prSet/>
      <dgm:spPr/>
      <dgm:t>
        <a:bodyPr/>
        <a:lstStyle/>
        <a:p>
          <a:pPr algn="ctr"/>
          <a:endParaRPr lang="nl-NL"/>
        </a:p>
      </dgm:t>
    </dgm:pt>
    <dgm:pt modelId="{3D2EF066-E696-4CD1-9F8F-8554CFDEFCC6}" type="pres">
      <dgm:prSet presAssocID="{EC30064E-F97A-491A-965C-4C71D9B4A0A6}" presName="linear" presStyleCnt="0">
        <dgm:presLayoutVars>
          <dgm:animLvl val="lvl"/>
          <dgm:resizeHandles val="exact"/>
        </dgm:presLayoutVars>
      </dgm:prSet>
      <dgm:spPr/>
    </dgm:pt>
    <dgm:pt modelId="{0A2959B8-48A5-43D5-8F66-C8B281F0E3EA}" type="pres">
      <dgm:prSet presAssocID="{DDC0B609-8C1D-44F3-AB07-F7392C69D48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41E251-6907-41B0-A127-90A3790E9ED7}" type="pres">
      <dgm:prSet presAssocID="{50B0BF7B-8162-43C9-BE97-76B49CF8DF43}" presName="spacer" presStyleCnt="0"/>
      <dgm:spPr/>
    </dgm:pt>
    <dgm:pt modelId="{259C92E6-6145-45ED-9373-936AE52A8784}" type="pres">
      <dgm:prSet presAssocID="{82060C0E-09BE-4A71-A124-0F171423AD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2C06797-3AE7-4994-BF99-C75376CAF728}" type="pres">
      <dgm:prSet presAssocID="{3E45413F-9F50-4C2C-9F2B-F9B3270F9570}" presName="spacer" presStyleCnt="0"/>
      <dgm:spPr/>
    </dgm:pt>
    <dgm:pt modelId="{B9F5984F-736A-4C90-ABFF-6C3E3565938B}" type="pres">
      <dgm:prSet presAssocID="{CDDD9963-6A39-498D-B59B-6DAFF3FCB6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A299A81-A888-40D4-B88F-C848BD3D8B19}" type="pres">
      <dgm:prSet presAssocID="{26E05C02-D0B4-4FFC-A39F-B4A82B50EA62}" presName="spacer" presStyleCnt="0"/>
      <dgm:spPr/>
    </dgm:pt>
    <dgm:pt modelId="{1A09A228-718F-4623-A0CE-6F6FD6863E12}" type="pres">
      <dgm:prSet presAssocID="{999535E0-8E2C-4160-8D4A-FCE3B502796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B64B511-D3D1-4833-A16A-085F19C9B335}" type="pres">
      <dgm:prSet presAssocID="{D3FAB756-88C6-4458-BEFB-614F90DDC4F8}" presName="spacer" presStyleCnt="0"/>
      <dgm:spPr/>
    </dgm:pt>
    <dgm:pt modelId="{DFB512B2-FD8C-49ED-9736-168E540E2453}" type="pres">
      <dgm:prSet presAssocID="{F424E840-C71F-4D01-9382-C0BAEDDA95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BDEE973-9352-4EA0-ACAE-5D6A9EEA5A3B}" type="pres">
      <dgm:prSet presAssocID="{C1CC70D0-19E0-446A-9C3B-8CA1FB9C92FC}" presName="spacer" presStyleCnt="0"/>
      <dgm:spPr/>
    </dgm:pt>
    <dgm:pt modelId="{CE1295E8-48C1-4909-8DD8-DAA8F76F66AB}" type="pres">
      <dgm:prSet presAssocID="{11B4F3CA-3967-4407-8EDD-9F7ED5EE2E0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40227BF-E9C6-43AC-B990-23701EF935DB}" srcId="{EC30064E-F97A-491A-965C-4C71D9B4A0A6}" destId="{DDC0B609-8C1D-44F3-AB07-F7392C69D482}" srcOrd="0" destOrd="0" parTransId="{940D9834-961D-433C-9E0D-007380017CDD}" sibTransId="{50B0BF7B-8162-43C9-BE97-76B49CF8DF43}"/>
    <dgm:cxn modelId="{6F300E1F-EF52-4E77-A9EA-69EB5FCB7744}" type="presOf" srcId="{EC30064E-F97A-491A-965C-4C71D9B4A0A6}" destId="{3D2EF066-E696-4CD1-9F8F-8554CFDEFCC6}" srcOrd="0" destOrd="0" presId="urn:microsoft.com/office/officeart/2005/8/layout/vList2"/>
    <dgm:cxn modelId="{B52EBE5C-3661-49ED-A063-41065953C6CA}" srcId="{EC30064E-F97A-491A-965C-4C71D9B4A0A6}" destId="{999535E0-8E2C-4160-8D4A-FCE3B502796D}" srcOrd="3" destOrd="0" parTransId="{71B47F8E-62D0-49B9-BD34-52FEB0BA6157}" sibTransId="{D3FAB756-88C6-4458-BEFB-614F90DDC4F8}"/>
    <dgm:cxn modelId="{D3FDE4FB-80FA-4AF8-8B30-2BE3B4FA562B}" type="presOf" srcId="{CDDD9963-6A39-498D-B59B-6DAFF3FCB635}" destId="{B9F5984F-736A-4C90-ABFF-6C3E3565938B}" srcOrd="0" destOrd="0" presId="urn:microsoft.com/office/officeart/2005/8/layout/vList2"/>
    <dgm:cxn modelId="{7A77C4A3-B822-4019-BF6C-5D010640841A}" srcId="{EC30064E-F97A-491A-965C-4C71D9B4A0A6}" destId="{82060C0E-09BE-4A71-A124-0F171423AD2F}" srcOrd="1" destOrd="0" parTransId="{3B38FC75-F914-4557-8C8B-B9D598C289A2}" sibTransId="{3E45413F-9F50-4C2C-9F2B-F9B3270F9570}"/>
    <dgm:cxn modelId="{2D48758F-CA30-407F-825E-D5570976A06A}" type="presOf" srcId="{F424E840-C71F-4D01-9382-C0BAEDDA951A}" destId="{DFB512B2-FD8C-49ED-9736-168E540E2453}" srcOrd="0" destOrd="0" presId="urn:microsoft.com/office/officeart/2005/8/layout/vList2"/>
    <dgm:cxn modelId="{42151925-70BC-4D59-8DA8-52EFD3A2C398}" type="presOf" srcId="{DDC0B609-8C1D-44F3-AB07-F7392C69D482}" destId="{0A2959B8-48A5-43D5-8F66-C8B281F0E3EA}" srcOrd="0" destOrd="0" presId="urn:microsoft.com/office/officeart/2005/8/layout/vList2"/>
    <dgm:cxn modelId="{120EB593-CB6C-476A-8BEF-C3E565ABDA9E}" srcId="{EC30064E-F97A-491A-965C-4C71D9B4A0A6}" destId="{F424E840-C71F-4D01-9382-C0BAEDDA951A}" srcOrd="4" destOrd="0" parTransId="{ACE6AE5F-6B27-4BCF-9C90-501618EA50FF}" sibTransId="{C1CC70D0-19E0-446A-9C3B-8CA1FB9C92FC}"/>
    <dgm:cxn modelId="{2098A1C6-6DD7-42C2-BFE6-92B79C66051B}" srcId="{EC30064E-F97A-491A-965C-4C71D9B4A0A6}" destId="{CDDD9963-6A39-498D-B59B-6DAFF3FCB635}" srcOrd="2" destOrd="0" parTransId="{6DC7BF5C-54C4-464B-908E-3892C04A9AE2}" sibTransId="{26E05C02-D0B4-4FFC-A39F-B4A82B50EA62}"/>
    <dgm:cxn modelId="{A136C752-C4B1-4625-B438-4DD939256407}" type="presOf" srcId="{11B4F3CA-3967-4407-8EDD-9F7ED5EE2E08}" destId="{CE1295E8-48C1-4909-8DD8-DAA8F76F66AB}" srcOrd="0" destOrd="0" presId="urn:microsoft.com/office/officeart/2005/8/layout/vList2"/>
    <dgm:cxn modelId="{153DDA11-AD9B-4AB7-91B0-8F21485ADED3}" type="presOf" srcId="{82060C0E-09BE-4A71-A124-0F171423AD2F}" destId="{259C92E6-6145-45ED-9373-936AE52A8784}" srcOrd="0" destOrd="0" presId="urn:microsoft.com/office/officeart/2005/8/layout/vList2"/>
    <dgm:cxn modelId="{F74F0BDB-9A68-4E56-856B-9F89F73CD07A}" type="presOf" srcId="{999535E0-8E2C-4160-8D4A-FCE3B502796D}" destId="{1A09A228-718F-4623-A0CE-6F6FD6863E12}" srcOrd="0" destOrd="0" presId="urn:microsoft.com/office/officeart/2005/8/layout/vList2"/>
    <dgm:cxn modelId="{677634FE-BE7F-4D14-8552-8329B374B145}" srcId="{EC30064E-F97A-491A-965C-4C71D9B4A0A6}" destId="{11B4F3CA-3967-4407-8EDD-9F7ED5EE2E08}" srcOrd="5" destOrd="0" parTransId="{F12CF641-30C7-4EE3-82BE-A8F42B9E1154}" sibTransId="{E69E579C-55AE-4CDF-8F23-8DB92EEB5FCB}"/>
    <dgm:cxn modelId="{386D18BE-8CAA-44FB-8F55-72A64FF66F00}" type="presParOf" srcId="{3D2EF066-E696-4CD1-9F8F-8554CFDEFCC6}" destId="{0A2959B8-48A5-43D5-8F66-C8B281F0E3EA}" srcOrd="0" destOrd="0" presId="urn:microsoft.com/office/officeart/2005/8/layout/vList2"/>
    <dgm:cxn modelId="{BD527C91-53E9-426F-9B74-D7391888D0C3}" type="presParOf" srcId="{3D2EF066-E696-4CD1-9F8F-8554CFDEFCC6}" destId="{E141E251-6907-41B0-A127-90A3790E9ED7}" srcOrd="1" destOrd="0" presId="urn:microsoft.com/office/officeart/2005/8/layout/vList2"/>
    <dgm:cxn modelId="{CC1A112D-575B-463D-9D79-3BCED3516100}" type="presParOf" srcId="{3D2EF066-E696-4CD1-9F8F-8554CFDEFCC6}" destId="{259C92E6-6145-45ED-9373-936AE52A8784}" srcOrd="2" destOrd="0" presId="urn:microsoft.com/office/officeart/2005/8/layout/vList2"/>
    <dgm:cxn modelId="{335EF1CC-99AD-4F95-8B05-2640974A234C}" type="presParOf" srcId="{3D2EF066-E696-4CD1-9F8F-8554CFDEFCC6}" destId="{02C06797-3AE7-4994-BF99-C75376CAF728}" srcOrd="3" destOrd="0" presId="urn:microsoft.com/office/officeart/2005/8/layout/vList2"/>
    <dgm:cxn modelId="{22EC273C-B243-405B-97D6-963C16782D7A}" type="presParOf" srcId="{3D2EF066-E696-4CD1-9F8F-8554CFDEFCC6}" destId="{B9F5984F-736A-4C90-ABFF-6C3E3565938B}" srcOrd="4" destOrd="0" presId="urn:microsoft.com/office/officeart/2005/8/layout/vList2"/>
    <dgm:cxn modelId="{994FCB21-9162-4980-9027-9D2D2E4DB558}" type="presParOf" srcId="{3D2EF066-E696-4CD1-9F8F-8554CFDEFCC6}" destId="{1A299A81-A888-40D4-B88F-C848BD3D8B19}" srcOrd="5" destOrd="0" presId="urn:microsoft.com/office/officeart/2005/8/layout/vList2"/>
    <dgm:cxn modelId="{2B0CA520-2F55-4A7D-9A43-231A4B90925A}" type="presParOf" srcId="{3D2EF066-E696-4CD1-9F8F-8554CFDEFCC6}" destId="{1A09A228-718F-4623-A0CE-6F6FD6863E12}" srcOrd="6" destOrd="0" presId="urn:microsoft.com/office/officeart/2005/8/layout/vList2"/>
    <dgm:cxn modelId="{59F893F1-1225-4819-9081-77F50A2F6B97}" type="presParOf" srcId="{3D2EF066-E696-4CD1-9F8F-8554CFDEFCC6}" destId="{EB64B511-D3D1-4833-A16A-085F19C9B335}" srcOrd="7" destOrd="0" presId="urn:microsoft.com/office/officeart/2005/8/layout/vList2"/>
    <dgm:cxn modelId="{8F2F9FB0-1FD6-4873-A688-065039585993}" type="presParOf" srcId="{3D2EF066-E696-4CD1-9F8F-8554CFDEFCC6}" destId="{DFB512B2-FD8C-49ED-9736-168E540E2453}" srcOrd="8" destOrd="0" presId="urn:microsoft.com/office/officeart/2005/8/layout/vList2"/>
    <dgm:cxn modelId="{C02C55DF-D323-4C79-9B74-970187CA1A1B}" type="presParOf" srcId="{3D2EF066-E696-4CD1-9F8F-8554CFDEFCC6}" destId="{CBDEE973-9352-4EA0-ACAE-5D6A9EEA5A3B}" srcOrd="9" destOrd="0" presId="urn:microsoft.com/office/officeart/2005/8/layout/vList2"/>
    <dgm:cxn modelId="{A9F1BF40-3D33-4720-9C49-78F3A0AA8578}" type="presParOf" srcId="{3D2EF066-E696-4CD1-9F8F-8554CFDEFCC6}" destId="{CE1295E8-48C1-4909-8DD8-DAA8F76F66A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71FE1D-A7FC-45A3-A3C8-4AE1B5A98C5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A9CE451C-2CE1-4504-A62D-FE6D2B09008B}">
      <dgm:prSet/>
      <dgm:spPr/>
      <dgm:t>
        <a:bodyPr/>
        <a:lstStyle/>
        <a:p>
          <a:pPr rtl="0"/>
          <a:r>
            <a:rPr lang="nl-NL" dirty="0" smtClean="0"/>
            <a:t>Vagina en zo</a:t>
          </a:r>
          <a:endParaRPr lang="nl-NL" dirty="0"/>
        </a:p>
      </dgm:t>
    </dgm:pt>
    <dgm:pt modelId="{11947D82-8D9D-46AC-8094-9019FA3965D3}" type="parTrans" cxnId="{E337F31D-9564-459D-B3AE-E26D83E80161}">
      <dgm:prSet/>
      <dgm:spPr/>
      <dgm:t>
        <a:bodyPr/>
        <a:lstStyle/>
        <a:p>
          <a:endParaRPr lang="nl-NL"/>
        </a:p>
      </dgm:t>
    </dgm:pt>
    <dgm:pt modelId="{EB8FFBF7-FA6D-437E-8577-A3082A230597}" type="sibTrans" cxnId="{E337F31D-9564-459D-B3AE-E26D83E80161}">
      <dgm:prSet/>
      <dgm:spPr/>
      <dgm:t>
        <a:bodyPr/>
        <a:lstStyle/>
        <a:p>
          <a:endParaRPr lang="nl-NL"/>
        </a:p>
      </dgm:t>
    </dgm:pt>
    <dgm:pt modelId="{1C3E9350-BD25-4A9D-96F1-4DC6CB6CE1DA}" type="pres">
      <dgm:prSet presAssocID="{9871FE1D-A7FC-45A3-A3C8-4AE1B5A98C5A}" presName="linear" presStyleCnt="0">
        <dgm:presLayoutVars>
          <dgm:animLvl val="lvl"/>
          <dgm:resizeHandles val="exact"/>
        </dgm:presLayoutVars>
      </dgm:prSet>
      <dgm:spPr/>
    </dgm:pt>
    <dgm:pt modelId="{5ED175C9-AD5C-4164-A2C0-5892C56AB051}" type="pres">
      <dgm:prSet presAssocID="{A9CE451C-2CE1-4504-A62D-FE6D2B0900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337F31D-9564-459D-B3AE-E26D83E80161}" srcId="{9871FE1D-A7FC-45A3-A3C8-4AE1B5A98C5A}" destId="{A9CE451C-2CE1-4504-A62D-FE6D2B09008B}" srcOrd="0" destOrd="0" parTransId="{11947D82-8D9D-46AC-8094-9019FA3965D3}" sibTransId="{EB8FFBF7-FA6D-437E-8577-A3082A230597}"/>
    <dgm:cxn modelId="{5F562FF0-A86A-42F5-8C97-3445CC7F5BAF}" type="presOf" srcId="{A9CE451C-2CE1-4504-A62D-FE6D2B09008B}" destId="{5ED175C9-AD5C-4164-A2C0-5892C56AB051}" srcOrd="0" destOrd="0" presId="urn:microsoft.com/office/officeart/2005/8/layout/vList2"/>
    <dgm:cxn modelId="{B6D7D28C-6C9F-4555-8C88-CAE5D7BAA7E7}" type="presOf" srcId="{9871FE1D-A7FC-45A3-A3C8-4AE1B5A98C5A}" destId="{1C3E9350-BD25-4A9D-96F1-4DC6CB6CE1DA}" srcOrd="0" destOrd="0" presId="urn:microsoft.com/office/officeart/2005/8/layout/vList2"/>
    <dgm:cxn modelId="{6BFF8C04-3C68-451F-BCD3-B16BF10FCE02}" type="presParOf" srcId="{1C3E9350-BD25-4A9D-96F1-4DC6CB6CE1DA}" destId="{5ED175C9-AD5C-4164-A2C0-5892C56AB0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CC5100-73E6-45CC-A9A2-69563DAB35E0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5BA9BE72-E56E-449B-BE5F-6B7775E6457D}">
      <dgm:prSet/>
      <dgm:spPr/>
      <dgm:t>
        <a:bodyPr/>
        <a:lstStyle/>
        <a:p>
          <a:pPr algn="ctr" rtl="0"/>
          <a:r>
            <a:rPr lang="nl-NL" dirty="0" smtClean="0"/>
            <a:t>Eicel – eileider – baarmoeder</a:t>
          </a:r>
          <a:endParaRPr lang="nl-NL" dirty="0"/>
        </a:p>
      </dgm:t>
    </dgm:pt>
    <dgm:pt modelId="{EBEA3DB1-470E-4C01-8DBE-E108859C29FF}" type="parTrans" cxnId="{081CE368-54CF-47CF-BE2E-101B68FC7DBA}">
      <dgm:prSet/>
      <dgm:spPr/>
      <dgm:t>
        <a:bodyPr/>
        <a:lstStyle/>
        <a:p>
          <a:endParaRPr lang="nl-NL"/>
        </a:p>
      </dgm:t>
    </dgm:pt>
    <dgm:pt modelId="{72DAA9A5-1A9B-4A58-848C-CB2E959175A2}" type="sibTrans" cxnId="{081CE368-54CF-47CF-BE2E-101B68FC7DBA}">
      <dgm:prSet/>
      <dgm:spPr/>
      <dgm:t>
        <a:bodyPr/>
        <a:lstStyle/>
        <a:p>
          <a:endParaRPr lang="nl-NL"/>
        </a:p>
      </dgm:t>
    </dgm:pt>
    <dgm:pt modelId="{C1D04E7F-2BA7-4A1A-A6E4-39BEFE21A346}" type="pres">
      <dgm:prSet presAssocID="{79CC5100-73E6-45CC-A9A2-69563DAB35E0}" presName="linear" presStyleCnt="0">
        <dgm:presLayoutVars>
          <dgm:animLvl val="lvl"/>
          <dgm:resizeHandles val="exact"/>
        </dgm:presLayoutVars>
      </dgm:prSet>
      <dgm:spPr/>
    </dgm:pt>
    <dgm:pt modelId="{345247B8-A511-4E3B-946C-1391F87C30B6}" type="pres">
      <dgm:prSet presAssocID="{5BA9BE72-E56E-449B-BE5F-6B7775E6457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F6D7560-5F8D-4261-A27D-9CF728264C1F}" type="presOf" srcId="{5BA9BE72-E56E-449B-BE5F-6B7775E6457D}" destId="{345247B8-A511-4E3B-946C-1391F87C30B6}" srcOrd="0" destOrd="0" presId="urn:microsoft.com/office/officeart/2005/8/layout/vList2"/>
    <dgm:cxn modelId="{081CE368-54CF-47CF-BE2E-101B68FC7DBA}" srcId="{79CC5100-73E6-45CC-A9A2-69563DAB35E0}" destId="{5BA9BE72-E56E-449B-BE5F-6B7775E6457D}" srcOrd="0" destOrd="0" parTransId="{EBEA3DB1-470E-4C01-8DBE-E108859C29FF}" sibTransId="{72DAA9A5-1A9B-4A58-848C-CB2E959175A2}"/>
    <dgm:cxn modelId="{5C983A69-E060-474B-B615-14A2697351AD}" type="presOf" srcId="{79CC5100-73E6-45CC-A9A2-69563DAB35E0}" destId="{C1D04E7F-2BA7-4A1A-A6E4-39BEFE21A346}" srcOrd="0" destOrd="0" presId="urn:microsoft.com/office/officeart/2005/8/layout/vList2"/>
    <dgm:cxn modelId="{63B6C32D-A560-4AAF-AB3E-58C3238A6142}" type="presParOf" srcId="{C1D04E7F-2BA7-4A1A-A6E4-39BEFE21A346}" destId="{345247B8-A511-4E3B-946C-1391F87C30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BB4F79-36E9-43F5-9666-3A755D4E6CE9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A0E4EDE6-4C57-45C3-8779-5E1CDC433B34}">
      <dgm:prSet/>
      <dgm:spPr/>
      <dgm:t>
        <a:bodyPr/>
        <a:lstStyle/>
        <a:p>
          <a:pPr algn="ctr" rtl="0"/>
          <a:r>
            <a:rPr lang="nl-NL" dirty="0" smtClean="0"/>
            <a:t>Gewoonlijk één rijpe eicel per maand</a:t>
          </a:r>
          <a:endParaRPr lang="nl-NL" dirty="0"/>
        </a:p>
      </dgm:t>
    </dgm:pt>
    <dgm:pt modelId="{7EFA0903-A9CE-49AA-BF81-4B9ED2316701}" type="parTrans" cxnId="{5C3F80D2-1ACF-425F-AF4D-653653C7301E}">
      <dgm:prSet/>
      <dgm:spPr/>
      <dgm:t>
        <a:bodyPr/>
        <a:lstStyle/>
        <a:p>
          <a:pPr algn="ctr"/>
          <a:endParaRPr lang="nl-NL"/>
        </a:p>
      </dgm:t>
    </dgm:pt>
    <dgm:pt modelId="{1A23BD1A-9633-4360-A052-795FABF96801}" type="sibTrans" cxnId="{5C3F80D2-1ACF-425F-AF4D-653653C7301E}">
      <dgm:prSet/>
      <dgm:spPr/>
      <dgm:t>
        <a:bodyPr/>
        <a:lstStyle/>
        <a:p>
          <a:pPr algn="ctr"/>
          <a:endParaRPr lang="nl-NL"/>
        </a:p>
      </dgm:t>
    </dgm:pt>
    <dgm:pt modelId="{F40669B0-1117-48CD-AB17-E4192AD975F2}">
      <dgm:prSet/>
      <dgm:spPr/>
      <dgm:t>
        <a:bodyPr/>
        <a:lstStyle/>
        <a:p>
          <a:pPr algn="ctr" rtl="0"/>
          <a:r>
            <a:rPr lang="nl-NL" dirty="0" smtClean="0"/>
            <a:t>Bevruchting vindt plaats in de eileider</a:t>
          </a:r>
          <a:endParaRPr lang="nl-NL" dirty="0"/>
        </a:p>
      </dgm:t>
    </dgm:pt>
    <dgm:pt modelId="{3CC1B1A1-A597-4AD3-A21F-D3BE9E344DAB}" type="parTrans" cxnId="{32B6A41E-94A0-42CF-BA11-335021496F73}">
      <dgm:prSet/>
      <dgm:spPr/>
      <dgm:t>
        <a:bodyPr/>
        <a:lstStyle/>
        <a:p>
          <a:pPr algn="ctr"/>
          <a:endParaRPr lang="nl-NL"/>
        </a:p>
      </dgm:t>
    </dgm:pt>
    <dgm:pt modelId="{56E0B85A-D2E4-4AD8-A6B7-DA2EAADE011C}" type="sibTrans" cxnId="{32B6A41E-94A0-42CF-BA11-335021496F73}">
      <dgm:prSet/>
      <dgm:spPr/>
      <dgm:t>
        <a:bodyPr/>
        <a:lstStyle/>
        <a:p>
          <a:pPr algn="ctr"/>
          <a:endParaRPr lang="nl-NL"/>
        </a:p>
      </dgm:t>
    </dgm:pt>
    <dgm:pt modelId="{B662D469-4C43-4EC0-89BB-DE3A90271625}" type="pres">
      <dgm:prSet presAssocID="{4BBB4F79-36E9-43F5-9666-3A755D4E6CE9}" presName="linear" presStyleCnt="0">
        <dgm:presLayoutVars>
          <dgm:animLvl val="lvl"/>
          <dgm:resizeHandles val="exact"/>
        </dgm:presLayoutVars>
      </dgm:prSet>
      <dgm:spPr/>
    </dgm:pt>
    <dgm:pt modelId="{E1C0C056-3844-4CF3-A510-591AEE346104}" type="pres">
      <dgm:prSet presAssocID="{A0E4EDE6-4C57-45C3-8779-5E1CDC433B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FC523E-34EF-41ED-8B83-C5DCB44B6A2A}" type="pres">
      <dgm:prSet presAssocID="{1A23BD1A-9633-4360-A052-795FABF96801}" presName="spacer" presStyleCnt="0"/>
      <dgm:spPr/>
    </dgm:pt>
    <dgm:pt modelId="{FA9E0C95-00C9-4FA0-A3B9-7109C4FFFAEE}" type="pres">
      <dgm:prSet presAssocID="{F40669B0-1117-48CD-AB17-E4192AD975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B6A41E-94A0-42CF-BA11-335021496F73}" srcId="{4BBB4F79-36E9-43F5-9666-3A755D4E6CE9}" destId="{F40669B0-1117-48CD-AB17-E4192AD975F2}" srcOrd="1" destOrd="0" parTransId="{3CC1B1A1-A597-4AD3-A21F-D3BE9E344DAB}" sibTransId="{56E0B85A-D2E4-4AD8-A6B7-DA2EAADE011C}"/>
    <dgm:cxn modelId="{5C3F80D2-1ACF-425F-AF4D-653653C7301E}" srcId="{4BBB4F79-36E9-43F5-9666-3A755D4E6CE9}" destId="{A0E4EDE6-4C57-45C3-8779-5E1CDC433B34}" srcOrd="0" destOrd="0" parTransId="{7EFA0903-A9CE-49AA-BF81-4B9ED2316701}" sibTransId="{1A23BD1A-9633-4360-A052-795FABF96801}"/>
    <dgm:cxn modelId="{88EAA448-418B-44AB-8423-B4AEB14924ED}" type="presOf" srcId="{F40669B0-1117-48CD-AB17-E4192AD975F2}" destId="{FA9E0C95-00C9-4FA0-A3B9-7109C4FFFAEE}" srcOrd="0" destOrd="0" presId="urn:microsoft.com/office/officeart/2005/8/layout/vList2"/>
    <dgm:cxn modelId="{12CC6A7A-1540-4FC3-9D06-671F9D91724A}" type="presOf" srcId="{A0E4EDE6-4C57-45C3-8779-5E1CDC433B34}" destId="{E1C0C056-3844-4CF3-A510-591AEE346104}" srcOrd="0" destOrd="0" presId="urn:microsoft.com/office/officeart/2005/8/layout/vList2"/>
    <dgm:cxn modelId="{388E193F-E5FA-4C75-8AE2-498050603D74}" type="presOf" srcId="{4BBB4F79-36E9-43F5-9666-3A755D4E6CE9}" destId="{B662D469-4C43-4EC0-89BB-DE3A90271625}" srcOrd="0" destOrd="0" presId="urn:microsoft.com/office/officeart/2005/8/layout/vList2"/>
    <dgm:cxn modelId="{C960BD53-87DF-4F8F-A97E-7710FEF117B2}" type="presParOf" srcId="{B662D469-4C43-4EC0-89BB-DE3A90271625}" destId="{E1C0C056-3844-4CF3-A510-591AEE346104}" srcOrd="0" destOrd="0" presId="urn:microsoft.com/office/officeart/2005/8/layout/vList2"/>
    <dgm:cxn modelId="{AAD116BE-3396-46DC-886B-188D7ECDC9FA}" type="presParOf" srcId="{B662D469-4C43-4EC0-89BB-DE3A90271625}" destId="{27FC523E-34EF-41ED-8B83-C5DCB44B6A2A}" srcOrd="1" destOrd="0" presId="urn:microsoft.com/office/officeart/2005/8/layout/vList2"/>
    <dgm:cxn modelId="{C3C2D20C-0F34-478B-97F5-C7884B1D866B}" type="presParOf" srcId="{B662D469-4C43-4EC0-89BB-DE3A90271625}" destId="{FA9E0C95-00C9-4FA0-A3B9-7109C4FFFA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4BC951-6516-4C7D-915D-7409898E1D3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62A13F0C-3B88-42D4-9B6E-1E66D17A6FD7}">
      <dgm:prSet/>
      <dgm:spPr/>
      <dgm:t>
        <a:bodyPr/>
        <a:lstStyle/>
        <a:p>
          <a:pPr algn="ctr" rtl="0"/>
          <a:r>
            <a:rPr lang="nl-NL" dirty="0" smtClean="0"/>
            <a:t>Maagd - maagdenvlies</a:t>
          </a:r>
          <a:endParaRPr lang="nl-NL" dirty="0"/>
        </a:p>
      </dgm:t>
    </dgm:pt>
    <dgm:pt modelId="{036AE717-23F0-4DEA-9E3E-317B04BEF5D6}" type="parTrans" cxnId="{F837C702-F87D-44D4-94BD-AC8F86B84170}">
      <dgm:prSet/>
      <dgm:spPr/>
      <dgm:t>
        <a:bodyPr/>
        <a:lstStyle/>
        <a:p>
          <a:endParaRPr lang="nl-NL"/>
        </a:p>
      </dgm:t>
    </dgm:pt>
    <dgm:pt modelId="{41424C14-A8BB-4964-AE6D-CF487F23D481}" type="sibTrans" cxnId="{F837C702-F87D-44D4-94BD-AC8F86B84170}">
      <dgm:prSet/>
      <dgm:spPr/>
      <dgm:t>
        <a:bodyPr/>
        <a:lstStyle/>
        <a:p>
          <a:endParaRPr lang="nl-NL"/>
        </a:p>
      </dgm:t>
    </dgm:pt>
    <dgm:pt modelId="{8CFFB8BC-6CB8-4896-9C6D-E84AD9F67683}" type="pres">
      <dgm:prSet presAssocID="{FA4BC951-6516-4C7D-915D-7409898E1D38}" presName="linear" presStyleCnt="0">
        <dgm:presLayoutVars>
          <dgm:animLvl val="lvl"/>
          <dgm:resizeHandles val="exact"/>
        </dgm:presLayoutVars>
      </dgm:prSet>
      <dgm:spPr/>
    </dgm:pt>
    <dgm:pt modelId="{3B0518D1-A86B-401B-9AA7-11655A38D6C1}" type="pres">
      <dgm:prSet presAssocID="{62A13F0C-3B88-42D4-9B6E-1E66D17A6FD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837C702-F87D-44D4-94BD-AC8F86B84170}" srcId="{FA4BC951-6516-4C7D-915D-7409898E1D38}" destId="{62A13F0C-3B88-42D4-9B6E-1E66D17A6FD7}" srcOrd="0" destOrd="0" parTransId="{036AE717-23F0-4DEA-9E3E-317B04BEF5D6}" sibTransId="{41424C14-A8BB-4964-AE6D-CF487F23D481}"/>
    <dgm:cxn modelId="{B23F2D9A-7292-4C2A-A4D4-A280D0AF1748}" type="presOf" srcId="{62A13F0C-3B88-42D4-9B6E-1E66D17A6FD7}" destId="{3B0518D1-A86B-401B-9AA7-11655A38D6C1}" srcOrd="0" destOrd="0" presId="urn:microsoft.com/office/officeart/2005/8/layout/vList2"/>
    <dgm:cxn modelId="{FBEEB9A2-E3DA-431E-A7DC-C177DA09E3A3}" type="presOf" srcId="{FA4BC951-6516-4C7D-915D-7409898E1D38}" destId="{8CFFB8BC-6CB8-4896-9C6D-E84AD9F67683}" srcOrd="0" destOrd="0" presId="urn:microsoft.com/office/officeart/2005/8/layout/vList2"/>
    <dgm:cxn modelId="{D6BD1707-9390-4BBA-9B90-1C3F3D2C9098}" type="presParOf" srcId="{8CFFB8BC-6CB8-4896-9C6D-E84AD9F67683}" destId="{3B0518D1-A86B-401B-9AA7-11655A38D6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DA5C8-1BC0-4406-8B2B-CE33A4E29203}">
      <dsp:nvSpPr>
        <dsp:cNvPr id="0" name=""/>
        <dsp:cNvSpPr/>
      </dsp:nvSpPr>
      <dsp:spPr>
        <a:xfrm>
          <a:off x="0" y="207342"/>
          <a:ext cx="7772400" cy="10553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Thema 4 Seksualiteit en relaties</a:t>
          </a:r>
          <a:endParaRPr lang="nl-NL" sz="4400" kern="1200" dirty="0"/>
        </a:p>
      </dsp:txBody>
      <dsp:txXfrm>
        <a:off x="0" y="207342"/>
        <a:ext cx="7772400" cy="10553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5B31B-94DC-4A2A-9629-024A9CF3360E}">
      <dsp:nvSpPr>
        <dsp:cNvPr id="0" name=""/>
        <dsp:cNvSpPr/>
      </dsp:nvSpPr>
      <dsp:spPr>
        <a:xfrm>
          <a:off x="0" y="1321"/>
          <a:ext cx="4474840" cy="6236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Wat is een maagd?</a:t>
          </a:r>
          <a:endParaRPr lang="nl-NL" sz="2600" kern="1200" dirty="0"/>
        </a:p>
      </dsp:txBody>
      <dsp:txXfrm>
        <a:off x="0" y="1321"/>
        <a:ext cx="4474840" cy="623610"/>
      </dsp:txXfrm>
    </dsp:sp>
    <dsp:sp modelId="{0C3078B9-4BED-4744-963F-A4C9CE8F71E1}">
      <dsp:nvSpPr>
        <dsp:cNvPr id="0" name=""/>
        <dsp:cNvSpPr/>
      </dsp:nvSpPr>
      <dsp:spPr>
        <a:xfrm>
          <a:off x="0" y="699811"/>
          <a:ext cx="4474840" cy="6236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Wat is het maagdenvlies?</a:t>
          </a:r>
          <a:endParaRPr lang="nl-NL" sz="2600" kern="1200" dirty="0"/>
        </a:p>
      </dsp:txBody>
      <dsp:txXfrm>
        <a:off x="0" y="699811"/>
        <a:ext cx="4474840" cy="623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9DE49-AFBA-437B-9F4D-F6A96D9D0E9C}">
      <dsp:nvSpPr>
        <dsp:cNvPr id="0" name=""/>
        <dsp:cNvSpPr/>
      </dsp:nvSpPr>
      <dsp:spPr>
        <a:xfrm>
          <a:off x="0" y="203711"/>
          <a:ext cx="3560440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§3 + § 4 Penis en vagina en zo</a:t>
          </a:r>
          <a:endParaRPr lang="nl-NL" sz="3800" kern="1200" dirty="0"/>
        </a:p>
      </dsp:txBody>
      <dsp:txXfrm>
        <a:off x="0" y="203711"/>
        <a:ext cx="3560440" cy="1511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4DC39-56B8-40D9-BCDA-39163E0367F3}">
      <dsp:nvSpPr>
        <dsp:cNvPr id="0" name=""/>
        <dsp:cNvSpPr/>
      </dsp:nvSpPr>
      <dsp:spPr>
        <a:xfrm>
          <a:off x="0" y="37834"/>
          <a:ext cx="1666527" cy="17105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Penis en zo</a:t>
          </a:r>
          <a:endParaRPr lang="nl-NL" sz="4300" kern="1200" dirty="0"/>
        </a:p>
      </dsp:txBody>
      <dsp:txXfrm>
        <a:off x="0" y="37834"/>
        <a:ext cx="1666527" cy="17105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2EF97-959E-45AB-BD14-86FFBE0AFE50}">
      <dsp:nvSpPr>
        <dsp:cNvPr id="0" name=""/>
        <dsp:cNvSpPr/>
      </dsp:nvSpPr>
      <dsp:spPr>
        <a:xfrm>
          <a:off x="0" y="7852"/>
          <a:ext cx="3312368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Sperma</a:t>
          </a:r>
          <a:endParaRPr lang="nl-NL" sz="4700" kern="1200" dirty="0"/>
        </a:p>
      </dsp:txBody>
      <dsp:txXfrm>
        <a:off x="0" y="7852"/>
        <a:ext cx="3312368" cy="11272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2959B8-48A5-43D5-8F66-C8B281F0E3EA}">
      <dsp:nvSpPr>
        <dsp:cNvPr id="0" name=""/>
        <dsp:cNvSpPr/>
      </dsp:nvSpPr>
      <dsp:spPr>
        <a:xfrm>
          <a:off x="0" y="75229"/>
          <a:ext cx="4032448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1. Zaadcellen uit de bijbal</a:t>
          </a:r>
          <a:endParaRPr lang="nl-NL" sz="2400" kern="1200" dirty="0"/>
        </a:p>
      </dsp:txBody>
      <dsp:txXfrm>
        <a:off x="0" y="75229"/>
        <a:ext cx="4032448" cy="575639"/>
      </dsp:txXfrm>
    </dsp:sp>
    <dsp:sp modelId="{259C92E6-6145-45ED-9373-936AE52A8784}">
      <dsp:nvSpPr>
        <dsp:cNvPr id="0" name=""/>
        <dsp:cNvSpPr/>
      </dsp:nvSpPr>
      <dsp:spPr>
        <a:xfrm>
          <a:off x="0" y="719989"/>
          <a:ext cx="4032448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2. Vocht uit de zaadblaasjes</a:t>
          </a:r>
          <a:endParaRPr lang="nl-NL" sz="2400" kern="1200" dirty="0"/>
        </a:p>
      </dsp:txBody>
      <dsp:txXfrm>
        <a:off x="0" y="719989"/>
        <a:ext cx="4032448" cy="575639"/>
      </dsp:txXfrm>
    </dsp:sp>
    <dsp:sp modelId="{B9F5984F-736A-4C90-ABFF-6C3E3565938B}">
      <dsp:nvSpPr>
        <dsp:cNvPr id="0" name=""/>
        <dsp:cNvSpPr/>
      </dsp:nvSpPr>
      <dsp:spPr>
        <a:xfrm>
          <a:off x="0" y="1364749"/>
          <a:ext cx="4032448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Functie: beter bewegen</a:t>
          </a:r>
          <a:endParaRPr lang="nl-NL" sz="2400" kern="1200" dirty="0"/>
        </a:p>
      </dsp:txBody>
      <dsp:txXfrm>
        <a:off x="0" y="1364749"/>
        <a:ext cx="4032448" cy="575639"/>
      </dsp:txXfrm>
    </dsp:sp>
    <dsp:sp modelId="{1A09A228-718F-4623-A0CE-6F6FD6863E12}">
      <dsp:nvSpPr>
        <dsp:cNvPr id="0" name=""/>
        <dsp:cNvSpPr/>
      </dsp:nvSpPr>
      <dsp:spPr>
        <a:xfrm>
          <a:off x="0" y="2009509"/>
          <a:ext cx="4032448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3. Vocht uit de prostaat</a:t>
          </a:r>
          <a:endParaRPr lang="nl-NL" sz="2400" kern="1200" dirty="0"/>
        </a:p>
      </dsp:txBody>
      <dsp:txXfrm>
        <a:off x="0" y="2009509"/>
        <a:ext cx="4032448" cy="575639"/>
      </dsp:txXfrm>
    </dsp:sp>
    <dsp:sp modelId="{DFB512B2-FD8C-49ED-9736-168E540E2453}">
      <dsp:nvSpPr>
        <dsp:cNvPr id="0" name=""/>
        <dsp:cNvSpPr/>
      </dsp:nvSpPr>
      <dsp:spPr>
        <a:xfrm>
          <a:off x="0" y="2654269"/>
          <a:ext cx="4032448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Functie: voedingsstoffen</a:t>
          </a:r>
          <a:endParaRPr lang="nl-NL" sz="2400" kern="1200" dirty="0"/>
        </a:p>
      </dsp:txBody>
      <dsp:txXfrm>
        <a:off x="0" y="2654269"/>
        <a:ext cx="4032448" cy="575639"/>
      </dsp:txXfrm>
    </dsp:sp>
    <dsp:sp modelId="{CE1295E8-48C1-4909-8DD8-DAA8F76F66AB}">
      <dsp:nvSpPr>
        <dsp:cNvPr id="0" name=""/>
        <dsp:cNvSpPr/>
      </dsp:nvSpPr>
      <dsp:spPr>
        <a:xfrm>
          <a:off x="0" y="3299029"/>
          <a:ext cx="4032448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Miljoenen zaadcellen per dag</a:t>
          </a:r>
          <a:endParaRPr lang="nl-NL" sz="2400" kern="1200" dirty="0"/>
        </a:p>
      </dsp:txBody>
      <dsp:txXfrm>
        <a:off x="0" y="3299029"/>
        <a:ext cx="4032448" cy="5756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175C9-AD5C-4164-A2C0-5892C56AB051}">
      <dsp:nvSpPr>
        <dsp:cNvPr id="0" name=""/>
        <dsp:cNvSpPr/>
      </dsp:nvSpPr>
      <dsp:spPr>
        <a:xfrm>
          <a:off x="0" y="117394"/>
          <a:ext cx="1810544" cy="1551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/>
            <a:t>Vagina en zo</a:t>
          </a:r>
          <a:endParaRPr lang="nl-NL" sz="3900" kern="1200" dirty="0"/>
        </a:p>
      </dsp:txBody>
      <dsp:txXfrm>
        <a:off x="0" y="117394"/>
        <a:ext cx="1810544" cy="15514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5247B8-A511-4E3B-946C-1391F87C30B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Eicel – eileider – baarmoeder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0C056-3844-4CF3-A510-591AEE346104}">
      <dsp:nvSpPr>
        <dsp:cNvPr id="0" name=""/>
        <dsp:cNvSpPr/>
      </dsp:nvSpPr>
      <dsp:spPr>
        <a:xfrm>
          <a:off x="0" y="16167"/>
          <a:ext cx="5050904" cy="5756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Gewoonlijk één rijpe eicel per maand</a:t>
          </a:r>
          <a:endParaRPr lang="nl-NL" sz="2400" kern="1200" dirty="0"/>
        </a:p>
      </dsp:txBody>
      <dsp:txXfrm>
        <a:off x="0" y="16167"/>
        <a:ext cx="5050904" cy="575639"/>
      </dsp:txXfrm>
    </dsp:sp>
    <dsp:sp modelId="{FA9E0C95-00C9-4FA0-A3B9-7109C4FFFAEE}">
      <dsp:nvSpPr>
        <dsp:cNvPr id="0" name=""/>
        <dsp:cNvSpPr/>
      </dsp:nvSpPr>
      <dsp:spPr>
        <a:xfrm>
          <a:off x="0" y="660927"/>
          <a:ext cx="5050904" cy="5756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Bevruchting vindt plaats in de eileider</a:t>
          </a:r>
          <a:endParaRPr lang="nl-NL" sz="2400" kern="1200" dirty="0"/>
        </a:p>
      </dsp:txBody>
      <dsp:txXfrm>
        <a:off x="0" y="660927"/>
        <a:ext cx="5050904" cy="5756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0518D1-A86B-401B-9AA7-11655A38D6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Maagd - maagdenvlies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586E-AA3C-4067-9C55-2605C434756F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3A69-02CC-426A-8EC5-E0B7DD4238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www.google.nl/url?sa=i&amp;rct=j&amp;q=&amp;esrc=s&amp;frm=1&amp;source=images&amp;cd=&amp;cad=rja&amp;docid=QD37fbuW7C7t-M&amp;tbnid=70zRJ7kV0-VVmM:&amp;ved=0CAUQjRw&amp;url=http%3A%2F%2Fzombiefightsshark.blogspot.com%2F2008_10_01_archive.html&amp;ei=5jkDU7jNNOWd0QW944DIAw&amp;bvm=bv.61535280,d.bGQ&amp;psig=AFQjCNEQAH63qC_GTw2tCtb1AVFlGXa1MQ&amp;ust=1392806691506067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hyperlink" Target="http://www.google.nl/url?sa=i&amp;rct=j&amp;q=&amp;esrc=s&amp;frm=1&amp;source=images&amp;cd=&amp;cad=rja&amp;docid=GvTjeIW0JhBbKM&amp;tbnid=26-GaBKK-v60sM:&amp;ved=0CAUQjRw&amp;url=http%3A%2F%2Fwww.babybytes.nl%2FZwangerschap%2Fkalender%2Fweek%2F2&amp;ei=HzsDU-qSMsOQ0AX-ooDoCg&amp;bvm=bv.61535280,d.bGQ&amp;psig=AFQjCNGqEGYygbEsvrS_VeFElGRBiJj-Jg&amp;ust=1392807044649605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hyperlink" Target="http://www.google.nl/url?sa=i&amp;rct=j&amp;q=&amp;esrc=s&amp;frm=1&amp;source=images&amp;cd=&amp;cad=rja&amp;docid=2E-hiBBQkif6sM&amp;tbnid=5pzld8RJ2XEf0M:&amp;ved=0CAUQjRw&amp;url=http%3A%2F%2Fwww.b-daddy.nl%2Fgezond-sperma&amp;ei=yTsDU9fsOcrJ0QXxuYGIAg&amp;bvm=bv.61535280,d.bGQ&amp;psig=AFQjCNGqEGYygbEsvrS_VeFElGRBiJj-Jg&amp;ust=13928070446496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hyperlink" Target="http://www.google.nl/url?sa=i&amp;rct=j&amp;q=&amp;esrc=s&amp;frm=1&amp;source=images&amp;cd=&amp;cad=rja&amp;docid=I_7-DYUejATV6M&amp;tbnid=Tu-wffzndTN2RM:&amp;ved=0CAUQjRw&amp;url=http%3A%2F%2Fwww.10voorbiologie.nl%2Findex.php%3Fcat%3D21%26hoofdstuk%3D33&amp;ei=Hz0DU426Gqaa0QWsyIHgDg&amp;bvm=bv.61535280,d.bGQ&amp;psig=AFQjCNE63DDteZ75dY_md0A5AioMhgT4JA&amp;ust=1392807534419102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hyperlink" Target="http://www.google.nl/url?sa=i&amp;rct=j&amp;q=&amp;esrc=s&amp;frm=1&amp;source=images&amp;cd=&amp;cad=rja&amp;docid=IPWadxV8t2sZlM&amp;tbnid=kOxoSqPw8gKoVM:&amp;ved=0CAUQjRw&amp;url=http%3A%2F%2Fforum.viva.nl%2Fforum%2FMode_Beauty%2Fik_wordt_lelijk%2Flist_messages%2F176096%2F2&amp;ei=Az4DU9KIOc-p0AWd64GADw&amp;bvm=bv.61535280,d.bGQ&amp;psig=AFQjCNF_o5g5Elaqsd1TkSUHttER1gHSpg&amp;ust=1392807774817043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3568" y="692696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99592" y="3284984"/>
          <a:ext cx="3560440" cy="19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6" name="Picture 2" descr="https://encrypted-tbn1.gstatic.com/images?q=tbn:ANd9GcRX5WF2piEWjSi2Y9EcKv8meBLnQyOLZBgV4wMQFL1lffjBsitP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249289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1666528" cy="178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292080" y="620688"/>
          <a:ext cx="33123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67544" y="2708920"/>
          <a:ext cx="4032448" cy="39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38" name="Picture 2" descr="http://www.babybytes.nl/img/bevruchting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2564904"/>
            <a:ext cx="3404701" cy="2952328"/>
          </a:xfrm>
          <a:prstGeom prst="rect">
            <a:avLst/>
          </a:prstGeom>
          <a:noFill/>
        </p:spPr>
      </p:pic>
      <p:pic>
        <p:nvPicPr>
          <p:cNvPr id="14340" name="Picture 4" descr="http://sg0.pharmanord.com/1000/bdaddy_nl-sperm1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260648"/>
            <a:ext cx="438519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188640"/>
          <a:ext cx="1810544" cy="178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vrouw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6367636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835696" y="1484784"/>
          <a:ext cx="5050904" cy="12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0" name="Picture 2" descr="http://www.10voorbiologie.nl/afbfczw/H34%20Voortplanting%20(havo)/340204eispron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2413" y="2852936"/>
            <a:ext cx="6042025" cy="384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2339752" y="1628800"/>
          <a:ext cx="4474840" cy="13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https://encrypted-tbn0.gstatic.com/images?q=tbn:ANd9GcSGN5WfJ4tF7Rg1zn839potboxfGCXUd32VduYg37gQgXGWTUPCk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3140968"/>
            <a:ext cx="4790306" cy="347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</Words>
  <Application>Microsoft Office PowerPoint</Application>
  <PresentationFormat>Diavoorstelling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Dia 1</vt:lpstr>
      <vt:lpstr>Dia 2</vt:lpstr>
      <vt:lpstr>Dia 3</vt:lpstr>
      <vt:lpstr>Dia 4</vt:lpstr>
      <vt:lpstr>Dia 5</vt:lpstr>
      <vt:lpstr>Dia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stt</cp:lastModifiedBy>
  <cp:revision>3</cp:revision>
  <dcterms:created xsi:type="dcterms:W3CDTF">2014-02-18T10:41:48Z</dcterms:created>
  <dcterms:modified xsi:type="dcterms:W3CDTF">2014-02-18T11:07:40Z</dcterms:modified>
</cp:coreProperties>
</file>